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6" r:id="rId5"/>
    <p:sldId id="267" r:id="rId6"/>
    <p:sldId id="262" r:id="rId7"/>
    <p:sldId id="294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7" r:id="rId16"/>
    <p:sldId id="278" r:id="rId17"/>
    <p:sldId id="279" r:id="rId18"/>
    <p:sldId id="280" r:id="rId19"/>
    <p:sldId id="282" r:id="rId20"/>
    <p:sldId id="283" r:id="rId21"/>
    <p:sldId id="284" r:id="rId22"/>
    <p:sldId id="288" r:id="rId23"/>
    <p:sldId id="265" r:id="rId24"/>
    <p:sldId id="286" r:id="rId25"/>
    <p:sldId id="287" r:id="rId26"/>
    <p:sldId id="289" r:id="rId27"/>
    <p:sldId id="290" r:id="rId28"/>
    <p:sldId id="296" r:id="rId29"/>
    <p:sldId id="29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>
        <p:scale>
          <a:sx n="96" d="100"/>
          <a:sy n="96" d="100"/>
        </p:scale>
        <p:origin x="-105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ay Raj" userId="ace5a687-5220-4554-889f-a129cd3183fd" providerId="ADAL" clId="{3BB982ED-CA84-4B1E-BB8C-F0AA8CB56219}"/>
    <pc:docChg chg="undo custSel addSld delSld modSld">
      <pc:chgData name="Vinay Raj" userId="ace5a687-5220-4554-889f-a129cd3183fd" providerId="ADAL" clId="{3BB982ED-CA84-4B1E-BB8C-F0AA8CB56219}" dt="2026-04-18T03:26:33.495" v="21" actId="20577"/>
      <pc:docMkLst>
        <pc:docMk/>
      </pc:docMkLst>
      <pc:sldChg chg="modSp mod">
        <pc:chgData name="Vinay Raj" userId="ace5a687-5220-4554-889f-a129cd3183fd" providerId="ADAL" clId="{3BB982ED-CA84-4B1E-BB8C-F0AA8CB56219}" dt="2026-04-18T03:26:33.495" v="21" actId="20577"/>
        <pc:sldMkLst>
          <pc:docMk/>
          <pc:sldMk cId="239653558" sldId="256"/>
        </pc:sldMkLst>
        <pc:spChg chg="mod">
          <ac:chgData name="Vinay Raj" userId="ace5a687-5220-4554-889f-a129cd3183fd" providerId="ADAL" clId="{3BB982ED-CA84-4B1E-BB8C-F0AA8CB56219}" dt="2026-04-18T03:26:33.495" v="21" actId="20577"/>
          <ac:spMkLst>
            <pc:docMk/>
            <pc:sldMk cId="239653558" sldId="256"/>
            <ac:spMk id="3" creationId="{FAFC50BD-ECA6-16DE-21C0-4D2CB98B0D5B}"/>
          </ac:spMkLst>
        </pc:spChg>
      </pc:sldChg>
      <pc:sldChg chg="add del">
        <pc:chgData name="Vinay Raj" userId="ace5a687-5220-4554-889f-a129cd3183fd" providerId="ADAL" clId="{3BB982ED-CA84-4B1E-BB8C-F0AA8CB56219}" dt="2026-04-18T03:14:21.321" v="2" actId="47"/>
        <pc:sldMkLst>
          <pc:docMk/>
          <pc:sldMk cId="1221859638" sldId="257"/>
        </pc:sldMkLst>
      </pc:sldChg>
      <pc:sldChg chg="del">
        <pc:chgData name="Vinay Raj" userId="ace5a687-5220-4554-889f-a129cd3183fd" providerId="ADAL" clId="{3BB982ED-CA84-4B1E-BB8C-F0AA8CB56219}" dt="2026-04-18T03:14:28.244" v="3" actId="47"/>
        <pc:sldMkLst>
          <pc:docMk/>
          <pc:sldMk cId="1146171511" sldId="260"/>
        </pc:sldMkLst>
      </pc:sldChg>
      <pc:sldChg chg="del">
        <pc:chgData name="Vinay Raj" userId="ace5a687-5220-4554-889f-a129cd3183fd" providerId="ADAL" clId="{3BB982ED-CA84-4B1E-BB8C-F0AA8CB56219}" dt="2026-04-18T03:17:42.360" v="4" actId="47"/>
        <pc:sldMkLst>
          <pc:docMk/>
          <pc:sldMk cId="3478068484" sldId="263"/>
        </pc:sldMkLst>
      </pc:sldChg>
      <pc:sldChg chg="del">
        <pc:chgData name="Vinay Raj" userId="ace5a687-5220-4554-889f-a129cd3183fd" providerId="ADAL" clId="{3BB982ED-CA84-4B1E-BB8C-F0AA8CB56219}" dt="2026-04-18T03:17:53.154" v="5" actId="47"/>
        <pc:sldMkLst>
          <pc:docMk/>
          <pc:sldMk cId="1918265348" sldId="264"/>
        </pc:sldMkLst>
      </pc:sldChg>
      <pc:sldChg chg="del">
        <pc:chgData name="Vinay Raj" userId="ace5a687-5220-4554-889f-a129cd3183fd" providerId="ADAL" clId="{3BB982ED-CA84-4B1E-BB8C-F0AA8CB56219}" dt="2026-04-18T03:19:22.368" v="6" actId="47"/>
        <pc:sldMkLst>
          <pc:docMk/>
          <pc:sldMk cId="2258697234" sldId="268"/>
        </pc:sldMkLst>
      </pc:sldChg>
      <pc:sldChg chg="del">
        <pc:chgData name="Vinay Raj" userId="ace5a687-5220-4554-889f-a129cd3183fd" providerId="ADAL" clId="{3BB982ED-CA84-4B1E-BB8C-F0AA8CB56219}" dt="2026-04-18T03:22:32.154" v="7" actId="47"/>
        <pc:sldMkLst>
          <pc:docMk/>
          <pc:sldMk cId="2768290807" sldId="285"/>
        </pc:sldMkLst>
      </pc:sldChg>
      <pc:sldChg chg="del">
        <pc:chgData name="Vinay Raj" userId="ace5a687-5220-4554-889f-a129cd3183fd" providerId="ADAL" clId="{3BB982ED-CA84-4B1E-BB8C-F0AA8CB56219}" dt="2026-04-18T03:24:10.790" v="8" actId="47"/>
        <pc:sldMkLst>
          <pc:docMk/>
          <pc:sldMk cId="2981924136" sldId="292"/>
        </pc:sldMkLst>
      </pc:sldChg>
      <pc:sldChg chg="del">
        <pc:chgData name="Vinay Raj" userId="ace5a687-5220-4554-889f-a129cd3183fd" providerId="ADAL" clId="{3BB982ED-CA84-4B1E-BB8C-F0AA8CB56219}" dt="2026-04-18T03:24:13.374" v="9" actId="47"/>
        <pc:sldMkLst>
          <pc:docMk/>
          <pc:sldMk cId="3568784568" sldId="293"/>
        </pc:sldMkLst>
      </pc:sldChg>
      <pc:sldChg chg="del">
        <pc:chgData name="Vinay Raj" userId="ace5a687-5220-4554-889f-a129cd3183fd" providerId="ADAL" clId="{3BB982ED-CA84-4B1E-BB8C-F0AA8CB56219}" dt="2026-04-18T03:24:56.401" v="10" actId="47"/>
        <pc:sldMkLst>
          <pc:docMk/>
          <pc:sldMk cId="4264690239" sldId="298"/>
        </pc:sldMkLst>
      </pc:sldChg>
      <pc:sldChg chg="del">
        <pc:chgData name="Vinay Raj" userId="ace5a687-5220-4554-889f-a129cd3183fd" providerId="ADAL" clId="{3BB982ED-CA84-4B1E-BB8C-F0AA8CB56219}" dt="2026-04-18T03:25:14.765" v="11" actId="47"/>
        <pc:sldMkLst>
          <pc:docMk/>
          <pc:sldMk cId="2895679164" sldId="299"/>
        </pc:sldMkLst>
      </pc:sldChg>
      <pc:sldChg chg="del">
        <pc:chgData name="Vinay Raj" userId="ace5a687-5220-4554-889f-a129cd3183fd" providerId="ADAL" clId="{3BB982ED-CA84-4B1E-BB8C-F0AA8CB56219}" dt="2026-04-18T03:25:17.400" v="12" actId="47"/>
        <pc:sldMkLst>
          <pc:docMk/>
          <pc:sldMk cId="1192762770" sldId="300"/>
        </pc:sldMkLst>
      </pc:sldChg>
      <pc:sldChg chg="add del">
        <pc:chgData name="Vinay Raj" userId="ace5a687-5220-4554-889f-a129cd3183fd" providerId="ADAL" clId="{3BB982ED-CA84-4B1E-BB8C-F0AA8CB56219}" dt="2026-04-18T03:25:55" v="15" actId="47"/>
        <pc:sldMkLst>
          <pc:docMk/>
          <pc:sldMk cId="3396508736" sldId="30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DAD68-1FCD-812F-8E9F-B0D2B3FDF9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85CD01-451C-AF00-2566-07508DFD18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ED55E-4D8F-2E7C-4EEC-7AB0E7B10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A32C-D70E-4AD3-8A9E-70EB92889326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9EF60-0F8E-83B9-04A6-50E8F4F96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73B6D-586F-3CFF-4BBC-0EB8B588E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D862-B28F-4D56-A787-4D356729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94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6DD72-6C76-A44F-1658-05E5C959F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25A9D0-08BF-2418-4CF8-0A2E7A13E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B3E01-7117-31C3-AF90-84353602F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A32C-D70E-4AD3-8A9E-70EB92889326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B8BC5-1B3D-6181-F74A-DF3F0AD77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BE071-5CEB-1CA9-34B0-8C88A8488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D862-B28F-4D56-A787-4D356729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07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C4C6DB-944A-45FC-9FA4-1977BBE8B6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0D49DC-FDBB-612A-66EB-751DC59AB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1CBDA-7B00-7841-6C87-C63FFC2C1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A32C-D70E-4AD3-8A9E-70EB92889326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AC3BC-E725-CC90-B92F-D854647B6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801EA-B64F-B3F7-01B4-A951A3C45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D862-B28F-4D56-A787-4D356729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383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1DAFB-A540-85EA-7033-563ACB2BA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B7F1E-848F-A3D6-3340-F97BDED88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AA7E8-F937-AC2D-43C0-BD58EE29E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A32C-D70E-4AD3-8A9E-70EB92889326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FD5F-7462-F4F2-3892-69FA1EF4F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B5C43-9F9A-4B27-8343-55FF2B8F8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D862-B28F-4D56-A787-4D356729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134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F65BC-D3BC-6D14-3FF1-8B33BCF33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28E1D-F358-0F06-BFA4-8AC5B0967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4A41B-A5AD-AA57-4017-206DE7507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A32C-D70E-4AD3-8A9E-70EB92889326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5CA62-C3D3-60B8-4D05-9D0FF59ED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F5FAB-E7F1-0B3F-468B-595BA3547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D862-B28F-4D56-A787-4D356729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31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92637-8BDE-A6F4-5059-BDCF037B9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15B5F-48EF-CC41-FFF7-82693E0B17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AD78DB-9383-0AE4-3EFA-398070E25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35D0EA-A4AA-2E70-7A62-076685896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A32C-D70E-4AD3-8A9E-70EB92889326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F50C28-A7A5-75D0-D944-DC078FA12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9E5694-41E6-6107-E396-B2863DF1B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D862-B28F-4D56-A787-4D356729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56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EEECA-0A31-CE48-2EF7-19EF1A370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EB8DC-F81B-CE53-1C2B-5D69AEC52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CD48-274E-5983-AAB7-99B0D2CD7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9ACF8E-6602-D42A-8143-47BD17BECD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91D2AD-13CC-8B91-4E1E-54D3557F9E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151D28-829A-0010-D288-AB6032CC3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A32C-D70E-4AD3-8A9E-70EB92889326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7689ED-DC8F-C858-7607-1A9E01830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5631F9-03A3-7061-2A93-7379FA2CA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D862-B28F-4D56-A787-4D356729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42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2348A-2230-F28C-F551-66D7F0899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1231FB-8E18-F12D-07F8-4A0DD178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A32C-D70E-4AD3-8A9E-70EB92889326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CE42FE-8EB1-E005-CB9D-31FA2A466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6F9D84-4C27-1D04-FEC2-BAFF204B0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D862-B28F-4D56-A787-4D356729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E76ACB-BFC2-28C0-29A6-470757036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A32C-D70E-4AD3-8A9E-70EB92889326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14BED7-1F73-8654-D9CF-038172BBD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9AFD1-007C-0FE0-E510-B17886496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D862-B28F-4D56-A787-4D356729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85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3C3AD-CE40-6A9A-C692-2DE60851F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3067F-A68D-B48B-EAA3-4D29CFA35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49DF09-B151-1660-090C-391B83338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33C22-4170-9EDA-5E35-8FE3D9422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A32C-D70E-4AD3-8A9E-70EB92889326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208BC2-2002-5C4B-AF49-7B95DFF00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41F3B-5856-22A4-6627-3D7FF1BE0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D862-B28F-4D56-A787-4D356729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98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36BCF-DA3A-F80B-EC8A-11A2546A3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38DA1E-5D37-FF99-60C2-5155A658AC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C4E698-AC0C-6B1A-8C18-00F492D765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44273F-7233-657F-1CE8-D90D1726C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A32C-D70E-4AD3-8A9E-70EB92889326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2E67E3-2CC1-64A5-9D4D-746C1457C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570DEB-98D8-50AC-5644-F92E2B9DF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D862-B28F-4D56-A787-4D356729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12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A86581-C9B6-51FD-769A-71320150E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579E14-231D-A96E-09A3-90524BCD5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B97C5-8D41-237B-3328-7C401915D9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BFA32C-D70E-4AD3-8A9E-70EB92889326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029A0-9BE7-84D8-2719-DE1C1A40C7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98585-177E-5720-2D17-E59768B97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1BD862-B28F-4D56-A787-4D356729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66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BA93F-1D01-0BB7-74AA-CFE7F06721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Internships &amp; </a:t>
            </a:r>
            <a:br>
              <a:rPr lang="en-US" dirty="0"/>
            </a:br>
            <a:r>
              <a:rPr lang="en-US" dirty="0"/>
              <a:t>Graduate Programs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C50BD-ECA6-16DE-21C0-4D2CB98B0D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April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53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C878D-E3A0-A8D2-9FCD-597A62CC4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00CFE1-E0D8-3244-2F8D-E0B2B117D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12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D3D2D-4A37-0DEE-BF80-088DAB511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58E634-6043-3199-D39F-46BF6513F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98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7791A-45DD-4AA0-969D-8B8622E8E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5325CB-5944-A6AE-AF1D-77783B290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68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FA72C-0A33-DCA8-DC92-B72C8DF41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E24460-EBE0-6CC0-BF4E-3584C1735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2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109F8-7B88-B0F9-CC54-A336CCF99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DE17C-C3E0-1696-76AD-2741B7E36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6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7D61E-2E81-89D7-3A75-9CC8ED251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458152-E87F-A69E-635F-408645346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76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DEE69-A7CA-E2B8-63C9-BC8052DC4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9E7BCF-FC1A-D6F9-901F-AF5E4C817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78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8B057-1411-F8AF-C093-F8497E0CB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3E0DC1-324C-544B-15D3-76D9952DC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65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27238-C5C2-2755-C475-B67CE39B7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1B4627-271B-8F1B-A13D-17192CB36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580000">
            <a:off x="3524250" y="3503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65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6CE2E-18E4-1DC1-B225-04842F5BC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042A4D-6CCA-3C53-D3F5-53AAE498E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25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43E65-3757-89AA-197A-B76C10021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453462-7E1D-4156-25C2-FCA802035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09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576AC-0513-58B1-8200-2AD1CC204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B3AAB8-4569-AB8C-8901-975B6759B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81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73CF4-5695-21A5-F321-E49C95FCE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97B70F-3209-714C-C185-282CC0A05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4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13FFF-86E4-E726-C949-D0B6B6390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68E74D-9108-CFFF-9B0E-A31A63F9E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35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019DD-3EFD-CC16-4F24-89296F745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D77A29-42E8-898C-D980-E57BADD91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4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DE896-7BF2-CE30-E449-63CCC7E75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87A30D-CE5C-2B53-BBE9-992241359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048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DEDF2-0CE6-D16C-3C49-BBA8681D0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B39D4F-1C79-BB35-2309-3383D2A0B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681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9609F-513C-0A02-6CC2-3B4CEB271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D9D863-53D9-7E29-DF5B-4ABB232B4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88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33D2F-F17A-2E3F-FC67-592C1FEE7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8509DE-758F-E30E-D949-2B84499E0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81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3A59E-0D5B-CC00-6DDB-5E6E8CBA1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4A2CBF-EEEA-1473-D930-43BA919D1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593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A6E21-B3F4-9526-27BE-791A90FF7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2E4220-2FF1-7242-6283-658BD5B4B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69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2DDE6-A385-617C-5169-B51F45A05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B286D1-6707-766E-2601-ABDB5064F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43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0E484-4739-22A4-BED5-7B5A9FE18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95CD0-C262-B058-7B18-10AE8093E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99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FE0B9-357D-EDAC-B70D-50D700EBE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3009D8-93F4-EE33-2C35-AC877C666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00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8E7F2-4551-BFCD-398A-4B49209AD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AF7C53-1261-22C9-9DD5-B0C0F0106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52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FF860-7B12-1E78-84A8-9C615EA05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9A1E6D-E68C-C7CB-2C38-D2FAB93A1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38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F8FC7-8BBE-3381-BBE5-353AE4C5E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80CB6-FAB9-371D-8CF5-50EC77F9A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80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0D721-6AE3-F71C-F0B9-553419184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03B7DB-CC9C-CE8E-72E8-C9F55B8B8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60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7</Words>
  <Application>Microsoft Office PowerPoint</Application>
  <PresentationFormat>Widescreen</PresentationFormat>
  <Paragraphs>2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Aptos</vt:lpstr>
      <vt:lpstr>Aptos Display</vt:lpstr>
      <vt:lpstr>Arial</vt:lpstr>
      <vt:lpstr>Office Theme</vt:lpstr>
      <vt:lpstr>Internships &amp;  Graduate Programs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Vinay Raj</dc:creator>
  <cp:lastModifiedBy>Vinay Raj</cp:lastModifiedBy>
  <cp:revision>2</cp:revision>
  <dcterms:created xsi:type="dcterms:W3CDTF">2026-02-10T16:39:30Z</dcterms:created>
  <dcterms:modified xsi:type="dcterms:W3CDTF">2026-04-18T03:26:36Z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a8f5f46-a041-4281-8d28-60e5f3a66ae0_Enabled">
    <vt:lpwstr>true</vt:lpwstr>
  </property>
  <property fmtid="{D5CDD505-2E9C-101B-9397-08002B2CF9AE}" pid="3" name="MSIP_Label_da8f5f46-a041-4281-8d28-60e5f3a66ae0_SetDate">
    <vt:lpwstr>2026-02-10T16:40:35Z</vt:lpwstr>
  </property>
  <property fmtid="{D5CDD505-2E9C-101B-9397-08002B2CF9AE}" pid="4" name="MSIP_Label_da8f5f46-a041-4281-8d28-60e5f3a66ae0_Method">
    <vt:lpwstr>Standard</vt:lpwstr>
  </property>
  <property fmtid="{D5CDD505-2E9C-101B-9397-08002B2CF9AE}" pid="5" name="MSIP_Label_da8f5f46-a041-4281-8d28-60e5f3a66ae0_Name">
    <vt:lpwstr>Non-Sensitive Label</vt:lpwstr>
  </property>
  <property fmtid="{D5CDD505-2E9C-101B-9397-08002B2CF9AE}" pid="6" name="MSIP_Label_da8f5f46-a041-4281-8d28-60e5f3a66ae0_SiteId">
    <vt:lpwstr>48a10848-c740-4d38-8280-7c1d0af20242</vt:lpwstr>
  </property>
  <property fmtid="{D5CDD505-2E9C-101B-9397-08002B2CF9AE}" pid="7" name="MSIP_Label_da8f5f46-a041-4281-8d28-60e5f3a66ae0_ActionId">
    <vt:lpwstr>2ec0bd82-46f8-4430-b057-a31d330a6879</vt:lpwstr>
  </property>
  <property fmtid="{D5CDD505-2E9C-101B-9397-08002B2CF9AE}" pid="8" name="MSIP_Label_da8f5f46-a041-4281-8d28-60e5f3a66ae0_ContentBits">
    <vt:lpwstr>0</vt:lpwstr>
  </property>
  <property fmtid="{D5CDD505-2E9C-101B-9397-08002B2CF9AE}" pid="9" name="MSIP_Label_da8f5f46-a041-4281-8d28-60e5f3a66ae0_Tag">
    <vt:lpwstr>10, 3, 0, 1</vt:lpwstr>
  </property>
</Properties>
</file>