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3" r:id="rId7"/>
    <p:sldId id="264" r:id="rId8"/>
    <p:sldId id="266" r:id="rId9"/>
    <p:sldId id="267" r:id="rId10"/>
    <p:sldId id="268" r:id="rId11"/>
    <p:sldId id="262" r:id="rId12"/>
    <p:sldId id="294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7" r:id="rId21"/>
    <p:sldId id="278" r:id="rId22"/>
    <p:sldId id="279" r:id="rId23"/>
    <p:sldId id="280" r:id="rId24"/>
    <p:sldId id="282" r:id="rId25"/>
    <p:sldId id="283" r:id="rId26"/>
    <p:sldId id="284" r:id="rId27"/>
    <p:sldId id="285" r:id="rId28"/>
    <p:sldId id="288" r:id="rId29"/>
    <p:sldId id="265" r:id="rId30"/>
    <p:sldId id="286" r:id="rId31"/>
    <p:sldId id="287" r:id="rId32"/>
    <p:sldId id="289" r:id="rId33"/>
    <p:sldId id="290" r:id="rId34"/>
    <p:sldId id="292" r:id="rId35"/>
    <p:sldId id="293" r:id="rId36"/>
    <p:sldId id="296" r:id="rId37"/>
    <p:sldId id="297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74297F-3F17-4151-A4DD-0D3B534148B6}" v="93" dt="2026-02-10T18:42:18.8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6" autoAdjust="0"/>
    <p:restoredTop sz="94660"/>
  </p:normalViewPr>
  <p:slideViewPr>
    <p:cSldViewPr snapToGrid="0">
      <p:cViewPr>
        <p:scale>
          <a:sx n="95" d="100"/>
          <a:sy n="95" d="100"/>
        </p:scale>
        <p:origin x="-1611" y="-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nay Raj" userId="ace5a687-5220-4554-889f-a129cd3183fd" providerId="ADAL" clId="{3BB982ED-CA84-4B1E-BB8C-F0AA8CB56219}"/>
    <pc:docChg chg="addSld delSld modSld sldOrd">
      <pc:chgData name="Vinay Raj" userId="ace5a687-5220-4554-889f-a129cd3183fd" providerId="ADAL" clId="{3BB982ED-CA84-4B1E-BB8C-F0AA8CB56219}" dt="2026-02-10T18:43:05.956" v="233" actId="20577"/>
      <pc:docMkLst>
        <pc:docMk/>
      </pc:docMkLst>
      <pc:sldChg chg="modSp mod">
        <pc:chgData name="Vinay Raj" userId="ace5a687-5220-4554-889f-a129cd3183fd" providerId="ADAL" clId="{3BB982ED-CA84-4B1E-BB8C-F0AA8CB56219}" dt="2026-02-10T18:43:05.956" v="233" actId="20577"/>
        <pc:sldMkLst>
          <pc:docMk/>
          <pc:sldMk cId="239653558" sldId="256"/>
        </pc:sldMkLst>
        <pc:spChg chg="mod">
          <ac:chgData name="Vinay Raj" userId="ace5a687-5220-4554-889f-a129cd3183fd" providerId="ADAL" clId="{3BB982ED-CA84-4B1E-BB8C-F0AA8CB56219}" dt="2026-02-10T18:43:05.956" v="233" actId="20577"/>
          <ac:spMkLst>
            <pc:docMk/>
            <pc:sldMk cId="239653558" sldId="256"/>
            <ac:spMk id="2" creationId="{E16BA93F-1D01-0BB7-74AA-CFE7F06721A4}"/>
          </ac:spMkLst>
        </pc:spChg>
      </pc:sldChg>
      <pc:sldChg chg="addSp modSp new">
        <pc:chgData name="Vinay Raj" userId="ace5a687-5220-4554-889f-a129cd3183fd" providerId="ADAL" clId="{3BB982ED-CA84-4B1E-BB8C-F0AA8CB56219}" dt="2026-02-10T16:41:48.165" v="50" actId="931"/>
        <pc:sldMkLst>
          <pc:docMk/>
          <pc:sldMk cId="1221859638" sldId="257"/>
        </pc:sldMkLst>
        <pc:picChg chg="add mod">
          <ac:chgData name="Vinay Raj" userId="ace5a687-5220-4554-889f-a129cd3183fd" providerId="ADAL" clId="{3BB982ED-CA84-4B1E-BB8C-F0AA8CB56219}" dt="2026-02-10T16:41:48.165" v="50" actId="931"/>
          <ac:picMkLst>
            <pc:docMk/>
            <pc:sldMk cId="1221859638" sldId="257"/>
            <ac:picMk id="3" creationId="{53215964-B4DF-90E6-3F70-AC30410E904F}"/>
          </ac:picMkLst>
        </pc:picChg>
      </pc:sldChg>
      <pc:sldChg chg="addSp modSp add del mod">
        <pc:chgData name="Vinay Raj" userId="ace5a687-5220-4554-889f-a129cd3183fd" providerId="ADAL" clId="{3BB982ED-CA84-4B1E-BB8C-F0AA8CB56219}" dt="2026-02-10T17:35:52.057" v="94" actId="47"/>
        <pc:sldMkLst>
          <pc:docMk/>
          <pc:sldMk cId="3463121946" sldId="258"/>
        </pc:sldMkLst>
        <pc:picChg chg="add mod">
          <ac:chgData name="Vinay Raj" userId="ace5a687-5220-4554-889f-a129cd3183fd" providerId="ADAL" clId="{3BB982ED-CA84-4B1E-BB8C-F0AA8CB56219}" dt="2026-02-10T16:42:11.994" v="52" actId="688"/>
          <ac:picMkLst>
            <pc:docMk/>
            <pc:sldMk cId="3463121946" sldId="258"/>
            <ac:picMk id="3" creationId="{B3DB6180-CA89-C287-E6CB-0FF90C9D7176}"/>
          </ac:picMkLst>
        </pc:picChg>
      </pc:sldChg>
      <pc:sldChg chg="addSp modSp add mod">
        <pc:chgData name="Vinay Raj" userId="ace5a687-5220-4554-889f-a129cd3183fd" providerId="ADAL" clId="{3BB982ED-CA84-4B1E-BB8C-F0AA8CB56219}" dt="2026-02-10T17:35:29.904" v="93" actId="688"/>
        <pc:sldMkLst>
          <pc:docMk/>
          <pc:sldMk cId="2013709541" sldId="259"/>
        </pc:sldMkLst>
        <pc:picChg chg="add mod">
          <ac:chgData name="Vinay Raj" userId="ace5a687-5220-4554-889f-a129cd3183fd" providerId="ADAL" clId="{3BB982ED-CA84-4B1E-BB8C-F0AA8CB56219}" dt="2026-02-10T17:35:29.904" v="93" actId="688"/>
          <ac:picMkLst>
            <pc:docMk/>
            <pc:sldMk cId="2013709541" sldId="259"/>
            <ac:picMk id="3" creationId="{94453462-7E1D-4156-25C2-FCA8020352F1}"/>
          </ac:picMkLst>
        </pc:picChg>
      </pc:sldChg>
      <pc:sldChg chg="addSp modSp add">
        <pc:chgData name="Vinay Raj" userId="ace5a687-5220-4554-889f-a129cd3183fd" providerId="ADAL" clId="{3BB982ED-CA84-4B1E-BB8C-F0AA8CB56219}" dt="2026-02-10T16:42:42.954" v="54" actId="931"/>
        <pc:sldMkLst>
          <pc:docMk/>
          <pc:sldMk cId="1146171511" sldId="260"/>
        </pc:sldMkLst>
        <pc:picChg chg="add mod">
          <ac:chgData name="Vinay Raj" userId="ace5a687-5220-4554-889f-a129cd3183fd" providerId="ADAL" clId="{3BB982ED-CA84-4B1E-BB8C-F0AA8CB56219}" dt="2026-02-10T16:42:42.954" v="54" actId="931"/>
          <ac:picMkLst>
            <pc:docMk/>
            <pc:sldMk cId="1146171511" sldId="260"/>
            <ac:picMk id="3" creationId="{A6DABEE6-572A-9B93-2A94-DBC11F6D20EF}"/>
          </ac:picMkLst>
        </pc:picChg>
      </pc:sldChg>
      <pc:sldChg chg="addSp modSp add">
        <pc:chgData name="Vinay Raj" userId="ace5a687-5220-4554-889f-a129cd3183fd" providerId="ADAL" clId="{3BB982ED-CA84-4B1E-BB8C-F0AA8CB56219}" dt="2026-02-10T16:42:57.111" v="55" actId="931"/>
        <pc:sldMkLst>
          <pc:docMk/>
          <pc:sldMk cId="2732343618" sldId="261"/>
        </pc:sldMkLst>
        <pc:picChg chg="add mod">
          <ac:chgData name="Vinay Raj" userId="ace5a687-5220-4554-889f-a129cd3183fd" providerId="ADAL" clId="{3BB982ED-CA84-4B1E-BB8C-F0AA8CB56219}" dt="2026-02-10T16:42:57.111" v="55" actId="931"/>
          <ac:picMkLst>
            <pc:docMk/>
            <pc:sldMk cId="2732343618" sldId="261"/>
            <ac:picMk id="3" creationId="{35B286D1-6707-766E-2601-ABDB5064FD97}"/>
          </ac:picMkLst>
        </pc:picChg>
      </pc:sldChg>
      <pc:sldChg chg="addSp modSp add del">
        <pc:chgData name="Vinay Raj" userId="ace5a687-5220-4554-889f-a129cd3183fd" providerId="ADAL" clId="{3BB982ED-CA84-4B1E-BB8C-F0AA8CB56219}" dt="2026-02-10T18:01:21.156" v="95" actId="2696"/>
        <pc:sldMkLst>
          <pc:docMk/>
          <pc:sldMk cId="1008781846" sldId="262"/>
        </pc:sldMkLst>
        <pc:picChg chg="add mod">
          <ac:chgData name="Vinay Raj" userId="ace5a687-5220-4554-889f-a129cd3183fd" providerId="ADAL" clId="{3BB982ED-CA84-4B1E-BB8C-F0AA8CB56219}" dt="2026-02-10T16:43:10.490" v="56" actId="931"/>
          <ac:picMkLst>
            <pc:docMk/>
            <pc:sldMk cId="1008781846" sldId="262"/>
            <ac:picMk id="3" creationId="{CFAF7C53-1261-22C9-9DD5-B0C0F010655D}"/>
          </ac:picMkLst>
        </pc:picChg>
      </pc:sldChg>
      <pc:sldChg chg="add">
        <pc:chgData name="Vinay Raj" userId="ace5a687-5220-4554-889f-a129cd3183fd" providerId="ADAL" clId="{3BB982ED-CA84-4B1E-BB8C-F0AA8CB56219}" dt="2026-02-10T18:01:45.146" v="96"/>
        <pc:sldMkLst>
          <pc:docMk/>
          <pc:sldMk cId="3168552794" sldId="262"/>
        </pc:sldMkLst>
      </pc:sldChg>
      <pc:sldChg chg="addSp modSp add">
        <pc:chgData name="Vinay Raj" userId="ace5a687-5220-4554-889f-a129cd3183fd" providerId="ADAL" clId="{3BB982ED-CA84-4B1E-BB8C-F0AA8CB56219}" dt="2026-02-10T16:43:23.949" v="57" actId="931"/>
        <pc:sldMkLst>
          <pc:docMk/>
          <pc:sldMk cId="3478068484" sldId="263"/>
        </pc:sldMkLst>
        <pc:picChg chg="add mod">
          <ac:chgData name="Vinay Raj" userId="ace5a687-5220-4554-889f-a129cd3183fd" providerId="ADAL" clId="{3BB982ED-CA84-4B1E-BB8C-F0AA8CB56219}" dt="2026-02-10T16:43:23.949" v="57" actId="931"/>
          <ac:picMkLst>
            <pc:docMk/>
            <pc:sldMk cId="3478068484" sldId="263"/>
            <ac:picMk id="3" creationId="{8F6F9FAA-5D8A-0E92-E1D3-3CD40CE6CC4C}"/>
          </ac:picMkLst>
        </pc:picChg>
      </pc:sldChg>
      <pc:sldChg chg="addSp modSp add">
        <pc:chgData name="Vinay Raj" userId="ace5a687-5220-4554-889f-a129cd3183fd" providerId="ADAL" clId="{3BB982ED-CA84-4B1E-BB8C-F0AA8CB56219}" dt="2026-02-10T16:43:44.419" v="58" actId="931"/>
        <pc:sldMkLst>
          <pc:docMk/>
          <pc:sldMk cId="1918265348" sldId="264"/>
        </pc:sldMkLst>
        <pc:picChg chg="add mod">
          <ac:chgData name="Vinay Raj" userId="ace5a687-5220-4554-889f-a129cd3183fd" providerId="ADAL" clId="{3BB982ED-CA84-4B1E-BB8C-F0AA8CB56219}" dt="2026-02-10T16:43:44.419" v="58" actId="931"/>
          <ac:picMkLst>
            <pc:docMk/>
            <pc:sldMk cId="1918265348" sldId="264"/>
            <ac:picMk id="3" creationId="{DB33A2B3-53FD-994D-328F-1570F1567958}"/>
          </ac:picMkLst>
        </pc:picChg>
      </pc:sldChg>
      <pc:sldChg chg="add">
        <pc:chgData name="Vinay Raj" userId="ace5a687-5220-4554-889f-a129cd3183fd" providerId="ADAL" clId="{3BB982ED-CA84-4B1E-BB8C-F0AA8CB56219}" dt="2026-02-10T18:42:18.830" v="207"/>
        <pc:sldMkLst>
          <pc:docMk/>
          <pc:sldMk cId="274194177" sldId="265"/>
        </pc:sldMkLst>
      </pc:sldChg>
      <pc:sldChg chg="addSp modSp add del">
        <pc:chgData name="Vinay Raj" userId="ace5a687-5220-4554-889f-a129cd3183fd" providerId="ADAL" clId="{3BB982ED-CA84-4B1E-BB8C-F0AA8CB56219}" dt="2026-02-10T18:41:41.099" v="206" actId="2696"/>
        <pc:sldMkLst>
          <pc:docMk/>
          <pc:sldMk cId="1013547981" sldId="265"/>
        </pc:sldMkLst>
        <pc:picChg chg="add mod">
          <ac:chgData name="Vinay Raj" userId="ace5a687-5220-4554-889f-a129cd3183fd" providerId="ADAL" clId="{3BB982ED-CA84-4B1E-BB8C-F0AA8CB56219}" dt="2026-02-10T16:44:02.911" v="59" actId="931"/>
          <ac:picMkLst>
            <pc:docMk/>
            <pc:sldMk cId="1013547981" sldId="265"/>
            <ac:picMk id="3" creationId="{36D77A29-42E8-898C-D980-E57BADD918C9}"/>
          </ac:picMkLst>
        </pc:picChg>
      </pc:sldChg>
      <pc:sldChg chg="addSp modSp add">
        <pc:chgData name="Vinay Raj" userId="ace5a687-5220-4554-889f-a129cd3183fd" providerId="ADAL" clId="{3BB982ED-CA84-4B1E-BB8C-F0AA8CB56219}" dt="2026-02-10T16:44:21.322" v="60" actId="931"/>
        <pc:sldMkLst>
          <pc:docMk/>
          <pc:sldMk cId="3190699482" sldId="266"/>
        </pc:sldMkLst>
        <pc:picChg chg="add mod">
          <ac:chgData name="Vinay Raj" userId="ace5a687-5220-4554-889f-a129cd3183fd" providerId="ADAL" clId="{3BB982ED-CA84-4B1E-BB8C-F0AA8CB56219}" dt="2026-02-10T16:44:21.322" v="60" actId="931"/>
          <ac:picMkLst>
            <pc:docMk/>
            <pc:sldMk cId="3190699482" sldId="266"/>
            <ac:picMk id="3" creationId="{95395CD0-C262-B058-7B18-10AE8093EAAF}"/>
          </ac:picMkLst>
        </pc:picChg>
      </pc:sldChg>
      <pc:sldChg chg="addSp modSp add">
        <pc:chgData name="Vinay Raj" userId="ace5a687-5220-4554-889f-a129cd3183fd" providerId="ADAL" clId="{3BB982ED-CA84-4B1E-BB8C-F0AA8CB56219}" dt="2026-02-10T16:44:38.103" v="61" actId="931"/>
        <pc:sldMkLst>
          <pc:docMk/>
          <pc:sldMk cId="665900387" sldId="267"/>
        </pc:sldMkLst>
        <pc:picChg chg="add mod">
          <ac:chgData name="Vinay Raj" userId="ace5a687-5220-4554-889f-a129cd3183fd" providerId="ADAL" clId="{3BB982ED-CA84-4B1E-BB8C-F0AA8CB56219}" dt="2026-02-10T16:44:38.103" v="61" actId="931"/>
          <ac:picMkLst>
            <pc:docMk/>
            <pc:sldMk cId="665900387" sldId="267"/>
            <ac:picMk id="3" creationId="{9B3009D8-93F4-EE33-2C35-AC877C6668FD}"/>
          </ac:picMkLst>
        </pc:picChg>
      </pc:sldChg>
      <pc:sldChg chg="addSp modSp add">
        <pc:chgData name="Vinay Raj" userId="ace5a687-5220-4554-889f-a129cd3183fd" providerId="ADAL" clId="{3BB982ED-CA84-4B1E-BB8C-F0AA8CB56219}" dt="2026-02-10T16:44:58.856" v="62" actId="931"/>
        <pc:sldMkLst>
          <pc:docMk/>
          <pc:sldMk cId="2258697234" sldId="268"/>
        </pc:sldMkLst>
        <pc:picChg chg="add mod">
          <ac:chgData name="Vinay Raj" userId="ace5a687-5220-4554-889f-a129cd3183fd" providerId="ADAL" clId="{3BB982ED-CA84-4B1E-BB8C-F0AA8CB56219}" dt="2026-02-10T16:44:58.856" v="62" actId="931"/>
          <ac:picMkLst>
            <pc:docMk/>
            <pc:sldMk cId="2258697234" sldId="268"/>
            <ac:picMk id="3" creationId="{613DC117-FAB2-7F0C-C528-488FDF04686A}"/>
          </ac:picMkLst>
        </pc:picChg>
      </pc:sldChg>
      <pc:sldChg chg="addSp modSp add">
        <pc:chgData name="Vinay Raj" userId="ace5a687-5220-4554-889f-a129cd3183fd" providerId="ADAL" clId="{3BB982ED-CA84-4B1E-BB8C-F0AA8CB56219}" dt="2026-02-10T16:45:18.411" v="63" actId="931"/>
        <pc:sldMkLst>
          <pc:docMk/>
          <pc:sldMk cId="3935280882" sldId="269"/>
        </pc:sldMkLst>
        <pc:picChg chg="add mod">
          <ac:chgData name="Vinay Raj" userId="ace5a687-5220-4554-889f-a129cd3183fd" providerId="ADAL" clId="{3BB982ED-CA84-4B1E-BB8C-F0AA8CB56219}" dt="2026-02-10T16:45:18.411" v="63" actId="931"/>
          <ac:picMkLst>
            <pc:docMk/>
            <pc:sldMk cId="3935280882" sldId="269"/>
            <ac:picMk id="3" creationId="{63680CB6-FAB9-371D-8CF5-50EC77F9AD3F}"/>
          </ac:picMkLst>
        </pc:picChg>
      </pc:sldChg>
      <pc:sldChg chg="addSp modSp add">
        <pc:chgData name="Vinay Raj" userId="ace5a687-5220-4554-889f-a129cd3183fd" providerId="ADAL" clId="{3BB982ED-CA84-4B1E-BB8C-F0AA8CB56219}" dt="2026-02-10T16:45:37.385" v="64" actId="931"/>
        <pc:sldMkLst>
          <pc:docMk/>
          <pc:sldMk cId="1568260985" sldId="270"/>
        </pc:sldMkLst>
        <pc:picChg chg="add mod">
          <ac:chgData name="Vinay Raj" userId="ace5a687-5220-4554-889f-a129cd3183fd" providerId="ADAL" clId="{3BB982ED-CA84-4B1E-BB8C-F0AA8CB56219}" dt="2026-02-10T16:45:37.385" v="64" actId="931"/>
          <ac:picMkLst>
            <pc:docMk/>
            <pc:sldMk cId="1568260985" sldId="270"/>
            <ac:picMk id="3" creationId="{4C03B7DB-CC9C-CE8E-72E8-C9F55B8B88B2}"/>
          </ac:picMkLst>
        </pc:picChg>
      </pc:sldChg>
      <pc:sldChg chg="addSp modSp add">
        <pc:chgData name="Vinay Raj" userId="ace5a687-5220-4554-889f-a129cd3183fd" providerId="ADAL" clId="{3BB982ED-CA84-4B1E-BB8C-F0AA8CB56219}" dt="2026-02-10T16:45:56.816" v="65" actId="931"/>
        <pc:sldMkLst>
          <pc:docMk/>
          <pc:sldMk cId="2425512716" sldId="271"/>
        </pc:sldMkLst>
        <pc:picChg chg="add mod">
          <ac:chgData name="Vinay Raj" userId="ace5a687-5220-4554-889f-a129cd3183fd" providerId="ADAL" clId="{3BB982ED-CA84-4B1E-BB8C-F0AA8CB56219}" dt="2026-02-10T16:45:56.816" v="65" actId="931"/>
          <ac:picMkLst>
            <pc:docMk/>
            <pc:sldMk cId="2425512716" sldId="271"/>
            <ac:picMk id="3" creationId="{2C00CFE1-E0D8-3244-2F8D-E0B2B117DFFF}"/>
          </ac:picMkLst>
        </pc:picChg>
      </pc:sldChg>
      <pc:sldChg chg="addSp modSp add">
        <pc:chgData name="Vinay Raj" userId="ace5a687-5220-4554-889f-a129cd3183fd" providerId="ADAL" clId="{3BB982ED-CA84-4B1E-BB8C-F0AA8CB56219}" dt="2026-02-10T16:46:15.250" v="66" actId="931"/>
        <pc:sldMkLst>
          <pc:docMk/>
          <pc:sldMk cId="1316998310" sldId="272"/>
        </pc:sldMkLst>
        <pc:picChg chg="add mod">
          <ac:chgData name="Vinay Raj" userId="ace5a687-5220-4554-889f-a129cd3183fd" providerId="ADAL" clId="{3BB982ED-CA84-4B1E-BB8C-F0AA8CB56219}" dt="2026-02-10T16:46:15.250" v="66" actId="931"/>
          <ac:picMkLst>
            <pc:docMk/>
            <pc:sldMk cId="1316998310" sldId="272"/>
            <ac:picMk id="3" creationId="{1558E634-6043-3199-D39F-46BF6513F81E}"/>
          </ac:picMkLst>
        </pc:picChg>
      </pc:sldChg>
      <pc:sldChg chg="addSp modSp add">
        <pc:chgData name="Vinay Raj" userId="ace5a687-5220-4554-889f-a129cd3183fd" providerId="ADAL" clId="{3BB982ED-CA84-4B1E-BB8C-F0AA8CB56219}" dt="2026-02-10T16:46:35.349" v="67" actId="931"/>
        <pc:sldMkLst>
          <pc:docMk/>
          <pc:sldMk cId="1866768035" sldId="273"/>
        </pc:sldMkLst>
        <pc:picChg chg="add mod">
          <ac:chgData name="Vinay Raj" userId="ace5a687-5220-4554-889f-a129cd3183fd" providerId="ADAL" clId="{3BB982ED-CA84-4B1E-BB8C-F0AA8CB56219}" dt="2026-02-10T16:46:35.349" v="67" actId="931"/>
          <ac:picMkLst>
            <pc:docMk/>
            <pc:sldMk cId="1866768035" sldId="273"/>
            <ac:picMk id="3" creationId="{5B5325CB-5944-A6AE-AF1D-77783B2902BB}"/>
          </ac:picMkLst>
        </pc:picChg>
      </pc:sldChg>
      <pc:sldChg chg="addSp modSp add">
        <pc:chgData name="Vinay Raj" userId="ace5a687-5220-4554-889f-a129cd3183fd" providerId="ADAL" clId="{3BB982ED-CA84-4B1E-BB8C-F0AA8CB56219}" dt="2026-02-10T16:46:55.499" v="68" actId="931"/>
        <pc:sldMkLst>
          <pc:docMk/>
          <pc:sldMk cId="134922364" sldId="274"/>
        </pc:sldMkLst>
        <pc:picChg chg="add mod">
          <ac:chgData name="Vinay Raj" userId="ace5a687-5220-4554-889f-a129cd3183fd" providerId="ADAL" clId="{3BB982ED-CA84-4B1E-BB8C-F0AA8CB56219}" dt="2026-02-10T16:46:55.499" v="68" actId="931"/>
          <ac:picMkLst>
            <pc:docMk/>
            <pc:sldMk cId="134922364" sldId="274"/>
            <ac:picMk id="3" creationId="{D5E24460-EBE0-6CC0-BF4E-3584C1735524}"/>
          </ac:picMkLst>
        </pc:picChg>
      </pc:sldChg>
      <pc:sldChg chg="addSp modSp add">
        <pc:chgData name="Vinay Raj" userId="ace5a687-5220-4554-889f-a129cd3183fd" providerId="ADAL" clId="{3BB982ED-CA84-4B1E-BB8C-F0AA8CB56219}" dt="2026-02-10T16:47:15.744" v="69" actId="931"/>
        <pc:sldMkLst>
          <pc:docMk/>
          <pc:sldMk cId="209396273" sldId="275"/>
        </pc:sldMkLst>
        <pc:picChg chg="add mod">
          <ac:chgData name="Vinay Raj" userId="ace5a687-5220-4554-889f-a129cd3183fd" providerId="ADAL" clId="{3BB982ED-CA84-4B1E-BB8C-F0AA8CB56219}" dt="2026-02-10T16:47:15.744" v="69" actId="931"/>
          <ac:picMkLst>
            <pc:docMk/>
            <pc:sldMk cId="209396273" sldId="275"/>
            <ac:picMk id="3" creationId="{647DE17C-C3E0-1696-76AD-2741B7E36A6A}"/>
          </ac:picMkLst>
        </pc:picChg>
      </pc:sldChg>
      <pc:sldChg chg="addSp modSp add del">
        <pc:chgData name="Vinay Raj" userId="ace5a687-5220-4554-889f-a129cd3183fd" providerId="ADAL" clId="{3BB982ED-CA84-4B1E-BB8C-F0AA8CB56219}" dt="2026-02-10T18:40:04.589" v="203" actId="47"/>
        <pc:sldMkLst>
          <pc:docMk/>
          <pc:sldMk cId="257591899" sldId="276"/>
        </pc:sldMkLst>
        <pc:picChg chg="add mod">
          <ac:chgData name="Vinay Raj" userId="ace5a687-5220-4554-889f-a129cd3183fd" providerId="ADAL" clId="{3BB982ED-CA84-4B1E-BB8C-F0AA8CB56219}" dt="2026-02-10T16:47:32.950" v="70" actId="931"/>
          <ac:picMkLst>
            <pc:docMk/>
            <pc:sldMk cId="257591899" sldId="276"/>
            <ac:picMk id="3" creationId="{06CB64E0-DA4F-CBFF-D070-2CAAC82D1230}"/>
          </ac:picMkLst>
        </pc:picChg>
      </pc:sldChg>
      <pc:sldChg chg="addSp modSp add">
        <pc:chgData name="Vinay Raj" userId="ace5a687-5220-4554-889f-a129cd3183fd" providerId="ADAL" clId="{3BB982ED-CA84-4B1E-BB8C-F0AA8CB56219}" dt="2026-02-10T16:47:51.002" v="71" actId="931"/>
        <pc:sldMkLst>
          <pc:docMk/>
          <pc:sldMk cId="2585976369" sldId="277"/>
        </pc:sldMkLst>
        <pc:picChg chg="add mod">
          <ac:chgData name="Vinay Raj" userId="ace5a687-5220-4554-889f-a129cd3183fd" providerId="ADAL" clId="{3BB982ED-CA84-4B1E-BB8C-F0AA8CB56219}" dt="2026-02-10T16:47:51.002" v="71" actId="931"/>
          <ac:picMkLst>
            <pc:docMk/>
            <pc:sldMk cId="2585976369" sldId="277"/>
            <ac:picMk id="3" creationId="{87458152-E87F-A69E-635F-4086453468CA}"/>
          </ac:picMkLst>
        </pc:picChg>
      </pc:sldChg>
      <pc:sldChg chg="addSp modSp add">
        <pc:chgData name="Vinay Raj" userId="ace5a687-5220-4554-889f-a129cd3183fd" providerId="ADAL" clId="{3BB982ED-CA84-4B1E-BB8C-F0AA8CB56219}" dt="2026-02-10T16:48:08.457" v="72" actId="931"/>
        <pc:sldMkLst>
          <pc:docMk/>
          <pc:sldMk cId="1660778534" sldId="278"/>
        </pc:sldMkLst>
        <pc:picChg chg="add mod">
          <ac:chgData name="Vinay Raj" userId="ace5a687-5220-4554-889f-a129cd3183fd" providerId="ADAL" clId="{3BB982ED-CA84-4B1E-BB8C-F0AA8CB56219}" dt="2026-02-10T16:48:08.457" v="72" actId="931"/>
          <ac:picMkLst>
            <pc:docMk/>
            <pc:sldMk cId="1660778534" sldId="278"/>
            <ac:picMk id="3" creationId="{519E7BCF-FC1A-D6F9-901F-AF5E4C81754E}"/>
          </ac:picMkLst>
        </pc:picChg>
      </pc:sldChg>
      <pc:sldChg chg="addSp modSp add">
        <pc:chgData name="Vinay Raj" userId="ace5a687-5220-4554-889f-a129cd3183fd" providerId="ADAL" clId="{3BB982ED-CA84-4B1E-BB8C-F0AA8CB56219}" dt="2026-02-10T16:48:27.722" v="73" actId="931"/>
        <pc:sldMkLst>
          <pc:docMk/>
          <pc:sldMk cId="3590465572" sldId="279"/>
        </pc:sldMkLst>
        <pc:picChg chg="add mod">
          <ac:chgData name="Vinay Raj" userId="ace5a687-5220-4554-889f-a129cd3183fd" providerId="ADAL" clId="{3BB982ED-CA84-4B1E-BB8C-F0AA8CB56219}" dt="2026-02-10T16:48:27.722" v="73" actId="931"/>
          <ac:picMkLst>
            <pc:docMk/>
            <pc:sldMk cId="3590465572" sldId="279"/>
            <ac:picMk id="3" creationId="{CC3E0DC1-324C-544B-15D3-76D9952DCBFA}"/>
          </ac:picMkLst>
        </pc:picChg>
      </pc:sldChg>
      <pc:sldChg chg="addSp modSp add mod">
        <pc:chgData name="Vinay Raj" userId="ace5a687-5220-4554-889f-a129cd3183fd" providerId="ADAL" clId="{3BB982ED-CA84-4B1E-BB8C-F0AA8CB56219}" dt="2026-02-10T18:13:25.459" v="190" actId="1036"/>
        <pc:sldMkLst>
          <pc:docMk/>
          <pc:sldMk cId="494065119" sldId="280"/>
        </pc:sldMkLst>
        <pc:picChg chg="add mod">
          <ac:chgData name="Vinay Raj" userId="ace5a687-5220-4554-889f-a129cd3183fd" providerId="ADAL" clId="{3BB982ED-CA84-4B1E-BB8C-F0AA8CB56219}" dt="2026-02-10T18:13:25.459" v="190" actId="1036"/>
          <ac:picMkLst>
            <pc:docMk/>
            <pc:sldMk cId="494065119" sldId="280"/>
            <ac:picMk id="3" creationId="{681B4627-271B-8F1B-A13D-17192CB3616E}"/>
          </ac:picMkLst>
        </pc:picChg>
      </pc:sldChg>
      <pc:sldChg chg="addSp modSp add del">
        <pc:chgData name="Vinay Raj" userId="ace5a687-5220-4554-889f-a129cd3183fd" providerId="ADAL" clId="{3BB982ED-CA84-4B1E-BB8C-F0AA8CB56219}" dt="2026-02-10T18:13:36.592" v="191" actId="47"/>
        <pc:sldMkLst>
          <pc:docMk/>
          <pc:sldMk cId="2610110230" sldId="281"/>
        </pc:sldMkLst>
        <pc:picChg chg="add mod">
          <ac:chgData name="Vinay Raj" userId="ace5a687-5220-4554-889f-a129cd3183fd" providerId="ADAL" clId="{3BB982ED-CA84-4B1E-BB8C-F0AA8CB56219}" dt="2026-02-10T16:49:11.519" v="75" actId="931"/>
          <ac:picMkLst>
            <pc:docMk/>
            <pc:sldMk cId="2610110230" sldId="281"/>
            <ac:picMk id="3" creationId="{C641F761-FD2D-A1C0-8B77-C1A24B1370A3}"/>
          </ac:picMkLst>
        </pc:picChg>
      </pc:sldChg>
      <pc:sldChg chg="addSp modSp add">
        <pc:chgData name="Vinay Raj" userId="ace5a687-5220-4554-889f-a129cd3183fd" providerId="ADAL" clId="{3BB982ED-CA84-4B1E-BB8C-F0AA8CB56219}" dt="2026-02-10T16:49:28.876" v="76" actId="931"/>
        <pc:sldMkLst>
          <pc:docMk/>
          <pc:sldMk cId="1763425726" sldId="282"/>
        </pc:sldMkLst>
        <pc:picChg chg="add mod">
          <ac:chgData name="Vinay Raj" userId="ace5a687-5220-4554-889f-a129cd3183fd" providerId="ADAL" clId="{3BB982ED-CA84-4B1E-BB8C-F0AA8CB56219}" dt="2026-02-10T16:49:28.876" v="76" actId="931"/>
          <ac:picMkLst>
            <pc:docMk/>
            <pc:sldMk cId="1763425726" sldId="282"/>
            <ac:picMk id="3" creationId="{96042A4D-6CCA-3C53-D3F5-53AAE498ED4A}"/>
          </ac:picMkLst>
        </pc:picChg>
      </pc:sldChg>
      <pc:sldChg chg="addSp modSp add">
        <pc:chgData name="Vinay Raj" userId="ace5a687-5220-4554-889f-a129cd3183fd" providerId="ADAL" clId="{3BB982ED-CA84-4B1E-BB8C-F0AA8CB56219}" dt="2026-02-10T16:49:44.715" v="77" actId="931"/>
        <pc:sldMkLst>
          <pc:docMk/>
          <pc:sldMk cId="1130281454" sldId="283"/>
        </pc:sldMkLst>
        <pc:picChg chg="add mod">
          <ac:chgData name="Vinay Raj" userId="ace5a687-5220-4554-889f-a129cd3183fd" providerId="ADAL" clId="{3BB982ED-CA84-4B1E-BB8C-F0AA8CB56219}" dt="2026-02-10T16:49:44.715" v="77" actId="931"/>
          <ac:picMkLst>
            <pc:docMk/>
            <pc:sldMk cId="1130281454" sldId="283"/>
            <ac:picMk id="3" creationId="{FDB3AAB8-4569-AB8C-8901-975B6759B0DB}"/>
          </ac:picMkLst>
        </pc:picChg>
      </pc:sldChg>
      <pc:sldChg chg="addSp modSp add">
        <pc:chgData name="Vinay Raj" userId="ace5a687-5220-4554-889f-a129cd3183fd" providerId="ADAL" clId="{3BB982ED-CA84-4B1E-BB8C-F0AA8CB56219}" dt="2026-02-10T16:50:01.008" v="78" actId="931"/>
        <pc:sldMkLst>
          <pc:docMk/>
          <pc:sldMk cId="355444343" sldId="284"/>
        </pc:sldMkLst>
        <pc:picChg chg="add mod">
          <ac:chgData name="Vinay Raj" userId="ace5a687-5220-4554-889f-a129cd3183fd" providerId="ADAL" clId="{3BB982ED-CA84-4B1E-BB8C-F0AA8CB56219}" dt="2026-02-10T16:50:01.008" v="78" actId="931"/>
          <ac:picMkLst>
            <pc:docMk/>
            <pc:sldMk cId="355444343" sldId="284"/>
            <ac:picMk id="3" creationId="{6397B70F-3209-714C-C185-282CC0A053B1}"/>
          </ac:picMkLst>
        </pc:picChg>
      </pc:sldChg>
      <pc:sldChg chg="addSp modSp add mod">
        <pc:chgData name="Vinay Raj" userId="ace5a687-5220-4554-889f-a129cd3183fd" providerId="ADAL" clId="{3BB982ED-CA84-4B1E-BB8C-F0AA8CB56219}" dt="2026-02-10T18:16:50.929" v="192" actId="688"/>
        <pc:sldMkLst>
          <pc:docMk/>
          <pc:sldMk cId="2768290807" sldId="285"/>
        </pc:sldMkLst>
        <pc:picChg chg="add mod">
          <ac:chgData name="Vinay Raj" userId="ace5a687-5220-4554-889f-a129cd3183fd" providerId="ADAL" clId="{3BB982ED-CA84-4B1E-BB8C-F0AA8CB56219}" dt="2026-02-10T18:16:50.929" v="192" actId="688"/>
          <ac:picMkLst>
            <pc:docMk/>
            <pc:sldMk cId="2768290807" sldId="285"/>
            <ac:picMk id="3" creationId="{0132B1CA-5D16-52C4-1A2E-61C2190559BA}"/>
          </ac:picMkLst>
        </pc:picChg>
      </pc:sldChg>
      <pc:sldChg chg="addSp modSp add">
        <pc:chgData name="Vinay Raj" userId="ace5a687-5220-4554-889f-a129cd3183fd" providerId="ADAL" clId="{3BB982ED-CA84-4B1E-BB8C-F0AA8CB56219}" dt="2026-02-10T16:50:40.823" v="80" actId="931"/>
        <pc:sldMkLst>
          <pc:docMk/>
          <pc:sldMk cId="1612104879" sldId="286"/>
        </pc:sldMkLst>
        <pc:picChg chg="add mod">
          <ac:chgData name="Vinay Raj" userId="ace5a687-5220-4554-889f-a129cd3183fd" providerId="ADAL" clId="{3BB982ED-CA84-4B1E-BB8C-F0AA8CB56219}" dt="2026-02-10T16:50:40.823" v="80" actId="931"/>
          <ac:picMkLst>
            <pc:docMk/>
            <pc:sldMk cId="1612104879" sldId="286"/>
            <ac:picMk id="3" creationId="{F487A30D-CE5C-2B53-BBE9-99224135992A}"/>
          </ac:picMkLst>
        </pc:picChg>
      </pc:sldChg>
      <pc:sldChg chg="addSp modSp add ord">
        <pc:chgData name="Vinay Raj" userId="ace5a687-5220-4554-889f-a129cd3183fd" providerId="ADAL" clId="{3BB982ED-CA84-4B1E-BB8C-F0AA8CB56219}" dt="2026-02-10T18:18:20.883" v="194"/>
        <pc:sldMkLst>
          <pc:docMk/>
          <pc:sldMk cId="3598268192" sldId="287"/>
        </pc:sldMkLst>
        <pc:picChg chg="add mod">
          <ac:chgData name="Vinay Raj" userId="ace5a687-5220-4554-889f-a129cd3183fd" providerId="ADAL" clId="{3BB982ED-CA84-4B1E-BB8C-F0AA8CB56219}" dt="2026-02-10T16:51:00.638" v="81" actId="931"/>
          <ac:picMkLst>
            <pc:docMk/>
            <pc:sldMk cId="3598268192" sldId="287"/>
            <ac:picMk id="3" creationId="{F2B39D4F-1C79-BB35-2309-3383D2A0BBFA}"/>
          </ac:picMkLst>
        </pc:picChg>
      </pc:sldChg>
      <pc:sldChg chg="addSp modSp add ord">
        <pc:chgData name="Vinay Raj" userId="ace5a687-5220-4554-889f-a129cd3183fd" providerId="ADAL" clId="{3BB982ED-CA84-4B1E-BB8C-F0AA8CB56219}" dt="2026-02-10T18:18:33.746" v="196"/>
        <pc:sldMkLst>
          <pc:docMk/>
          <pc:sldMk cId="1370735208" sldId="288"/>
        </pc:sldMkLst>
        <pc:picChg chg="add mod">
          <ac:chgData name="Vinay Raj" userId="ace5a687-5220-4554-889f-a129cd3183fd" providerId="ADAL" clId="{3BB982ED-CA84-4B1E-BB8C-F0AA8CB56219}" dt="2026-02-10T16:51:21.085" v="82" actId="931"/>
          <ac:picMkLst>
            <pc:docMk/>
            <pc:sldMk cId="1370735208" sldId="288"/>
            <ac:picMk id="3" creationId="{D868E74D-9108-CFFF-9B0E-A31A63F9ED12}"/>
          </ac:picMkLst>
        </pc:picChg>
      </pc:sldChg>
      <pc:sldChg chg="addSp modSp add">
        <pc:chgData name="Vinay Raj" userId="ace5a687-5220-4554-889f-a129cd3183fd" providerId="ADAL" clId="{3BB982ED-CA84-4B1E-BB8C-F0AA8CB56219}" dt="2026-02-10T16:51:41.291" v="83" actId="931"/>
        <pc:sldMkLst>
          <pc:docMk/>
          <pc:sldMk cId="3994288815" sldId="289"/>
        </pc:sldMkLst>
        <pc:picChg chg="add mod">
          <ac:chgData name="Vinay Raj" userId="ace5a687-5220-4554-889f-a129cd3183fd" providerId="ADAL" clId="{3BB982ED-CA84-4B1E-BB8C-F0AA8CB56219}" dt="2026-02-10T16:51:41.291" v="83" actId="931"/>
          <ac:picMkLst>
            <pc:docMk/>
            <pc:sldMk cId="3994288815" sldId="289"/>
            <ac:picMk id="3" creationId="{FED9D863-53D9-7E29-DF5B-4ABB232B456F}"/>
          </ac:picMkLst>
        </pc:picChg>
      </pc:sldChg>
      <pc:sldChg chg="addSp modSp add">
        <pc:chgData name="Vinay Raj" userId="ace5a687-5220-4554-889f-a129cd3183fd" providerId="ADAL" clId="{3BB982ED-CA84-4B1E-BB8C-F0AA8CB56219}" dt="2026-02-10T16:52:00.010" v="84" actId="931"/>
        <pc:sldMkLst>
          <pc:docMk/>
          <pc:sldMk cId="3924481322" sldId="290"/>
        </pc:sldMkLst>
        <pc:picChg chg="add mod">
          <ac:chgData name="Vinay Raj" userId="ace5a687-5220-4554-889f-a129cd3183fd" providerId="ADAL" clId="{3BB982ED-CA84-4B1E-BB8C-F0AA8CB56219}" dt="2026-02-10T16:52:00.010" v="84" actId="931"/>
          <ac:picMkLst>
            <pc:docMk/>
            <pc:sldMk cId="3924481322" sldId="290"/>
            <ac:picMk id="3" creationId="{1B8509DE-758F-E30E-D949-2B84499E0F37}"/>
          </ac:picMkLst>
        </pc:picChg>
      </pc:sldChg>
      <pc:sldChg chg="addSp modSp add del mod">
        <pc:chgData name="Vinay Raj" userId="ace5a687-5220-4554-889f-a129cd3183fd" providerId="ADAL" clId="{3BB982ED-CA84-4B1E-BB8C-F0AA8CB56219}" dt="2026-02-10T18:22:03.908" v="199" actId="47"/>
        <pc:sldMkLst>
          <pc:docMk/>
          <pc:sldMk cId="250689998" sldId="291"/>
        </pc:sldMkLst>
        <pc:picChg chg="add mod">
          <ac:chgData name="Vinay Raj" userId="ace5a687-5220-4554-889f-a129cd3183fd" providerId="ADAL" clId="{3BB982ED-CA84-4B1E-BB8C-F0AA8CB56219}" dt="2026-02-10T18:20:36.583" v="197" actId="688"/>
          <ac:picMkLst>
            <pc:docMk/>
            <pc:sldMk cId="250689998" sldId="291"/>
            <ac:picMk id="3" creationId="{E9CC775D-2B29-0706-9EAD-C54AA5CECE92}"/>
          </ac:picMkLst>
        </pc:picChg>
      </pc:sldChg>
      <pc:sldChg chg="addSp modSp add mod">
        <pc:chgData name="Vinay Raj" userId="ace5a687-5220-4554-889f-a129cd3183fd" providerId="ADAL" clId="{3BB982ED-CA84-4B1E-BB8C-F0AA8CB56219}" dt="2026-02-10T18:21:10.364" v="198" actId="688"/>
        <pc:sldMkLst>
          <pc:docMk/>
          <pc:sldMk cId="2981924136" sldId="292"/>
        </pc:sldMkLst>
        <pc:picChg chg="add mod">
          <ac:chgData name="Vinay Raj" userId="ace5a687-5220-4554-889f-a129cd3183fd" providerId="ADAL" clId="{3BB982ED-CA84-4B1E-BB8C-F0AA8CB56219}" dt="2026-02-10T18:21:10.364" v="198" actId="688"/>
          <ac:picMkLst>
            <pc:docMk/>
            <pc:sldMk cId="2981924136" sldId="292"/>
            <ac:picMk id="3" creationId="{09FCD96A-7FB8-84AB-0EEC-AC297974C44F}"/>
          </ac:picMkLst>
        </pc:picChg>
      </pc:sldChg>
      <pc:sldChg chg="addSp modSp add mod">
        <pc:chgData name="Vinay Raj" userId="ace5a687-5220-4554-889f-a129cd3183fd" providerId="ADAL" clId="{3BB982ED-CA84-4B1E-BB8C-F0AA8CB56219}" dt="2026-02-10T18:22:49.509" v="200" actId="688"/>
        <pc:sldMkLst>
          <pc:docMk/>
          <pc:sldMk cId="3568784568" sldId="293"/>
        </pc:sldMkLst>
        <pc:picChg chg="add mod">
          <ac:chgData name="Vinay Raj" userId="ace5a687-5220-4554-889f-a129cd3183fd" providerId="ADAL" clId="{3BB982ED-CA84-4B1E-BB8C-F0AA8CB56219}" dt="2026-02-10T18:22:49.509" v="200" actId="688"/>
          <ac:picMkLst>
            <pc:docMk/>
            <pc:sldMk cId="3568784568" sldId="293"/>
            <ac:picMk id="3" creationId="{7C068E16-4FEC-57F5-847B-3BFE4A95EF10}"/>
          </ac:picMkLst>
        </pc:picChg>
      </pc:sldChg>
      <pc:sldChg chg="addSp modSp add del">
        <pc:chgData name="Vinay Raj" userId="ace5a687-5220-4554-889f-a129cd3183fd" providerId="ADAL" clId="{3BB982ED-CA84-4B1E-BB8C-F0AA8CB56219}" dt="2026-02-10T18:39:11.661" v="202" actId="2696"/>
        <pc:sldMkLst>
          <pc:docMk/>
          <pc:sldMk cId="1220178863" sldId="294"/>
        </pc:sldMkLst>
        <pc:picChg chg="add mod">
          <ac:chgData name="Vinay Raj" userId="ace5a687-5220-4554-889f-a129cd3183fd" providerId="ADAL" clId="{3BB982ED-CA84-4B1E-BB8C-F0AA8CB56219}" dt="2026-02-10T16:53:23.498" v="88" actId="931"/>
          <ac:picMkLst>
            <pc:docMk/>
            <pc:sldMk cId="1220178863" sldId="294"/>
            <ac:picMk id="3" creationId="{8E9A1E6D-E68C-C7CB-2C38-D2FAB93A122B}"/>
          </ac:picMkLst>
        </pc:picChg>
      </pc:sldChg>
      <pc:sldChg chg="add">
        <pc:chgData name="Vinay Raj" userId="ace5a687-5220-4554-889f-a129cd3183fd" providerId="ADAL" clId="{3BB982ED-CA84-4B1E-BB8C-F0AA8CB56219}" dt="2026-02-10T18:40:19.453" v="204"/>
        <pc:sldMkLst>
          <pc:docMk/>
          <pc:sldMk cId="3785038187" sldId="294"/>
        </pc:sldMkLst>
      </pc:sldChg>
      <pc:sldChg chg="addSp modSp add del">
        <pc:chgData name="Vinay Raj" userId="ace5a687-5220-4554-889f-a129cd3183fd" providerId="ADAL" clId="{3BB982ED-CA84-4B1E-BB8C-F0AA8CB56219}" dt="2026-02-10T18:39:01.451" v="201" actId="47"/>
        <pc:sldMkLst>
          <pc:docMk/>
          <pc:sldMk cId="116341886" sldId="295"/>
        </pc:sldMkLst>
        <pc:picChg chg="add mod">
          <ac:chgData name="Vinay Raj" userId="ace5a687-5220-4554-889f-a129cd3183fd" providerId="ADAL" clId="{3BB982ED-CA84-4B1E-BB8C-F0AA8CB56219}" dt="2026-02-10T16:53:41.361" v="89" actId="931"/>
          <ac:picMkLst>
            <pc:docMk/>
            <pc:sldMk cId="116341886" sldId="295"/>
            <ac:picMk id="3" creationId="{3ED72754-CF42-558F-6021-4EF8C11734B8}"/>
          </ac:picMkLst>
        </pc:picChg>
      </pc:sldChg>
      <pc:sldChg chg="addSp modSp add">
        <pc:chgData name="Vinay Raj" userId="ace5a687-5220-4554-889f-a129cd3183fd" providerId="ADAL" clId="{3BB982ED-CA84-4B1E-BB8C-F0AA8CB56219}" dt="2026-02-10T16:53:58.651" v="90" actId="931"/>
        <pc:sldMkLst>
          <pc:docMk/>
          <pc:sldMk cId="3590959344" sldId="296"/>
        </pc:sldMkLst>
        <pc:picChg chg="add mod">
          <ac:chgData name="Vinay Raj" userId="ace5a687-5220-4554-889f-a129cd3183fd" providerId="ADAL" clId="{3BB982ED-CA84-4B1E-BB8C-F0AA8CB56219}" dt="2026-02-10T16:53:58.651" v="90" actId="931"/>
          <ac:picMkLst>
            <pc:docMk/>
            <pc:sldMk cId="3590959344" sldId="296"/>
            <ac:picMk id="3" creationId="{A34A2CBF-EEEA-1473-D930-43BA919D16DE}"/>
          </ac:picMkLst>
        </pc:picChg>
      </pc:sldChg>
      <pc:sldChg chg="addSp modSp add">
        <pc:chgData name="Vinay Raj" userId="ace5a687-5220-4554-889f-a129cd3183fd" providerId="ADAL" clId="{3BB982ED-CA84-4B1E-BB8C-F0AA8CB56219}" dt="2026-02-10T16:54:19.413" v="91" actId="931"/>
        <pc:sldMkLst>
          <pc:docMk/>
          <pc:sldMk cId="2651369166" sldId="297"/>
        </pc:sldMkLst>
        <pc:picChg chg="add mod">
          <ac:chgData name="Vinay Raj" userId="ace5a687-5220-4554-889f-a129cd3183fd" providerId="ADAL" clId="{3BB982ED-CA84-4B1E-BB8C-F0AA8CB56219}" dt="2026-02-10T16:54:19.413" v="91" actId="931"/>
          <ac:picMkLst>
            <pc:docMk/>
            <pc:sldMk cId="2651369166" sldId="297"/>
            <ac:picMk id="3" creationId="{5F2E4220-2FF1-7242-6283-658BD5B4B02A}"/>
          </ac:picMkLst>
        </pc:picChg>
      </pc:sldChg>
      <pc:sldChg chg="add del">
        <pc:chgData name="Vinay Raj" userId="ace5a687-5220-4554-889f-a129cd3183fd" providerId="ADAL" clId="{3BB982ED-CA84-4B1E-BB8C-F0AA8CB56219}" dt="2026-02-10T18:40:35.680" v="205" actId="47"/>
        <pc:sldMkLst>
          <pc:docMk/>
          <pc:sldMk cId="3858253863" sldId="298"/>
        </pc:sldMkLst>
      </pc:sldChg>
      <pc:sldChg chg="add del">
        <pc:chgData name="Vinay Raj" userId="ace5a687-5220-4554-889f-a129cd3183fd" providerId="ADAL" clId="{3BB982ED-CA84-4B1E-BB8C-F0AA8CB56219}" dt="2026-02-10T16:54:33.592" v="92" actId="47"/>
        <pc:sldMkLst>
          <pc:docMk/>
          <pc:sldMk cId="2780191810" sldId="299"/>
        </pc:sldMkLst>
      </pc:sldChg>
      <pc:sldChg chg="add del">
        <pc:chgData name="Vinay Raj" userId="ace5a687-5220-4554-889f-a129cd3183fd" providerId="ADAL" clId="{3BB982ED-CA84-4B1E-BB8C-F0AA8CB56219}" dt="2026-02-10T16:54:33.592" v="92" actId="47"/>
        <pc:sldMkLst>
          <pc:docMk/>
          <pc:sldMk cId="3991490728" sldId="300"/>
        </pc:sldMkLst>
      </pc:sldChg>
      <pc:sldChg chg="add del">
        <pc:chgData name="Vinay Raj" userId="ace5a687-5220-4554-889f-a129cd3183fd" providerId="ADAL" clId="{3BB982ED-CA84-4B1E-BB8C-F0AA8CB56219}" dt="2026-02-10T16:54:33.592" v="92" actId="47"/>
        <pc:sldMkLst>
          <pc:docMk/>
          <pc:sldMk cId="2727954190" sldId="301"/>
        </pc:sldMkLst>
      </pc:sldChg>
      <pc:sldChg chg="add del">
        <pc:chgData name="Vinay Raj" userId="ace5a687-5220-4554-889f-a129cd3183fd" providerId="ADAL" clId="{3BB982ED-CA84-4B1E-BB8C-F0AA8CB56219}" dt="2026-02-10T16:54:33.592" v="92" actId="47"/>
        <pc:sldMkLst>
          <pc:docMk/>
          <pc:sldMk cId="1256882046" sldId="302"/>
        </pc:sldMkLst>
      </pc:sldChg>
      <pc:sldChg chg="add del">
        <pc:chgData name="Vinay Raj" userId="ace5a687-5220-4554-889f-a129cd3183fd" providerId="ADAL" clId="{3BB982ED-CA84-4B1E-BB8C-F0AA8CB56219}" dt="2026-02-10T16:54:33.592" v="92" actId="47"/>
        <pc:sldMkLst>
          <pc:docMk/>
          <pc:sldMk cId="3107625040" sldId="303"/>
        </pc:sldMkLst>
      </pc:sldChg>
      <pc:sldChg chg="add del">
        <pc:chgData name="Vinay Raj" userId="ace5a687-5220-4554-889f-a129cd3183fd" providerId="ADAL" clId="{3BB982ED-CA84-4B1E-BB8C-F0AA8CB56219}" dt="2026-02-10T16:54:33.592" v="92" actId="47"/>
        <pc:sldMkLst>
          <pc:docMk/>
          <pc:sldMk cId="565024305" sldId="304"/>
        </pc:sldMkLst>
      </pc:sldChg>
      <pc:sldChg chg="add del">
        <pc:chgData name="Vinay Raj" userId="ace5a687-5220-4554-889f-a129cd3183fd" providerId="ADAL" clId="{3BB982ED-CA84-4B1E-BB8C-F0AA8CB56219}" dt="2026-02-10T16:54:33.592" v="92" actId="47"/>
        <pc:sldMkLst>
          <pc:docMk/>
          <pc:sldMk cId="2091434307" sldId="305"/>
        </pc:sldMkLst>
      </pc:sldChg>
      <pc:sldChg chg="add del">
        <pc:chgData name="Vinay Raj" userId="ace5a687-5220-4554-889f-a129cd3183fd" providerId="ADAL" clId="{3BB982ED-CA84-4B1E-BB8C-F0AA8CB56219}" dt="2026-02-10T16:54:33.592" v="92" actId="47"/>
        <pc:sldMkLst>
          <pc:docMk/>
          <pc:sldMk cId="4268992539" sldId="30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DAD68-1FCD-812F-8E9F-B0D2B3FDF9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85CD01-451C-AF00-2566-07508DFD18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7ED55E-4D8F-2E7C-4EEC-7AB0E7B10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FA32C-D70E-4AD3-8A9E-70EB92889326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49EF60-0F8E-83B9-04A6-50E8F4F96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573B6D-586F-3CFF-4BBC-0EB8B588E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BD862-B28F-4D56-A787-4D3567299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494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6DD72-6C76-A44F-1658-05E5C959F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25A9D0-08BF-2418-4CF8-0A2E7A13E8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0B3E01-7117-31C3-AF90-84353602F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FA32C-D70E-4AD3-8A9E-70EB92889326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5B8BC5-1B3D-6181-F74A-DF3F0AD77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BE071-5CEB-1CA9-34B0-8C88A8488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BD862-B28F-4D56-A787-4D3567299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007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C4C6DB-944A-45FC-9FA4-1977BBE8B6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0D49DC-FDBB-612A-66EB-751DC59ABC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71CBDA-7B00-7841-6C87-C63FFC2C1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FA32C-D70E-4AD3-8A9E-70EB92889326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CAC3BC-E725-CC90-B92F-D854647B6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801EA-B64F-B3F7-01B4-A951A3C45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BD862-B28F-4D56-A787-4D3567299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383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1DAFB-A540-85EA-7033-563ACB2BA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B7F1E-848F-A3D6-3340-F97BDED883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AA7E8-F937-AC2D-43C0-BD58EE29E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FA32C-D70E-4AD3-8A9E-70EB92889326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FD5F-7462-F4F2-3892-69FA1EF4F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FB5C43-9F9A-4B27-8343-55FF2B8F8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BD862-B28F-4D56-A787-4D3567299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134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F65BC-D3BC-6D14-3FF1-8B33BCF33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B28E1D-F358-0F06-BFA4-8AC5B09670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4A41B-A5AD-AA57-4017-206DE7507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FA32C-D70E-4AD3-8A9E-70EB92889326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B5CA62-C3D3-60B8-4D05-9D0FF59ED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F5FAB-E7F1-0B3F-468B-595BA3547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BD862-B28F-4D56-A787-4D3567299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131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92637-8BDE-A6F4-5059-BDCF037B9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15B5F-48EF-CC41-FFF7-82693E0B17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AD78DB-9383-0AE4-3EFA-398070E254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35D0EA-A4AA-2E70-7A62-076685896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FA32C-D70E-4AD3-8A9E-70EB92889326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F50C28-A7A5-75D0-D944-DC078FA12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9E5694-41E6-6107-E396-B2863DF1B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BD862-B28F-4D56-A787-4D3567299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156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EEECA-0A31-CE48-2EF7-19EF1A370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DEB8DC-F81B-CE53-1C2B-5D69AEC52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6CD48-274E-5983-AAB7-99B0D2CD72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9ACF8E-6602-D42A-8143-47BD17BECD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91D2AD-13CC-8B91-4E1E-54D3557F9E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151D28-829A-0010-D288-AB6032CC3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FA32C-D70E-4AD3-8A9E-70EB92889326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7689ED-DC8F-C858-7607-1A9E01830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5631F9-03A3-7061-2A93-7379FA2CA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BD862-B28F-4D56-A787-4D3567299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742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2348A-2230-F28C-F551-66D7F0899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1231FB-8E18-F12D-07F8-4A0DD1781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FA32C-D70E-4AD3-8A9E-70EB92889326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CE42FE-8EB1-E005-CB9D-31FA2A466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6F9D84-4C27-1D04-FEC2-BAFF204B0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BD862-B28F-4D56-A787-4D3567299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7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E76ACB-BFC2-28C0-29A6-470757036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FA32C-D70E-4AD3-8A9E-70EB92889326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14BED7-1F73-8654-D9CF-038172BBD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E9AFD1-007C-0FE0-E510-B17886496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BD862-B28F-4D56-A787-4D3567299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785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3C3AD-CE40-6A9A-C692-2DE60851F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03067F-A68D-B48B-EAA3-4D29CFA35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49DF09-B151-1660-090C-391B833382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333C22-4170-9EDA-5E35-8FE3D9422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FA32C-D70E-4AD3-8A9E-70EB92889326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208BC2-2002-5C4B-AF49-7B95DFF00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D41F3B-5856-22A4-6627-3D7FF1BE0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BD862-B28F-4D56-A787-4D3567299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998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36BCF-DA3A-F80B-EC8A-11A2546A3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38DA1E-5D37-FF99-60C2-5155A658AC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C4E698-AC0C-6B1A-8C18-00F492D765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44273F-7233-657F-1CE8-D90D1726C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FA32C-D70E-4AD3-8A9E-70EB92889326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2E67E3-2CC1-64A5-9D4D-746C1457C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570DEB-98D8-50AC-5644-F92E2B9DF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BD862-B28F-4D56-A787-4D3567299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412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A86581-C9B6-51FD-769A-71320150E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579E14-231D-A96E-09A3-90524BCD52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0B97C5-8D41-237B-3328-7C401915D9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7BFA32C-D70E-4AD3-8A9E-70EB92889326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029A0-9BE7-84D8-2719-DE1C1A40C7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98585-177E-5720-2D17-E59768B97A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1BD862-B28F-4D56-A787-4D3567299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566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BA93F-1D01-0BB7-74AA-CFE7F06721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Internships &amp; </a:t>
            </a:r>
            <a:br>
              <a:rPr lang="en-US" dirty="0"/>
            </a:br>
            <a:r>
              <a:rPr lang="en-US" dirty="0"/>
              <a:t>Graduate Programs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C50BD-ECA6-16DE-21C0-4D2CB98B0D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2026</a:t>
            </a:r>
          </a:p>
        </p:txBody>
      </p:sp>
    </p:spTree>
    <p:extLst>
      <p:ext uri="{BB962C8B-B14F-4D97-AF65-F5344CB8AC3E}">
        <p14:creationId xmlns:p14="http://schemas.microsoft.com/office/powerpoint/2010/main" val="239653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AE33D6-1381-5344-39C6-69C76A3E6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3DC117-FAB2-7F0C-C528-488FDF0468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697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38E7F2-4551-BFCD-398A-4B49209AD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AF7C53-1261-22C9-9DD5-B0C0F01065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5527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FF860-7B12-1E78-84A8-9C615EA054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9A1E6D-E68C-C7CB-2C38-D2FAB93A12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38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3F8FC7-8BBE-3381-BBE5-353AE4C5E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680CB6-FAB9-371D-8CF5-50EC77F9AD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280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20D721-6AE3-F71C-F0B9-5534191843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03B7DB-CC9C-CE8E-72E8-C9F55B8B88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2609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CC878D-E3A0-A8D2-9FCD-597A62CC4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00CFE1-E0D8-3244-2F8D-E0B2B117DF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5127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3D3D2D-4A37-0DEE-BF80-088DAB511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58E634-6043-3199-D39F-46BF6513F8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9983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27791A-45DD-4AA0-969D-8B8622E8E0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5325CB-5944-A6AE-AF1D-77783B2902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7680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FA72C-0A33-DCA8-DC92-B72C8DF41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E24460-EBE0-6CC0-BF4E-3584C1735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223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9109F8-7B88-B0F9-CC54-A336CCF99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7DE17C-C3E0-1696-76AD-2741B7E36A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6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215964-B4DF-90E6-3F70-AC30410E9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8596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7D61E-2E81-89D7-3A75-9CC8ED2517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458152-E87F-A69E-635F-4086453468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763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4DEE69-A7CA-E2B8-63C9-BC8052DC4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9E7BCF-FC1A-D6F9-901F-AF5E4C8175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7785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28B057-1411-F8AF-C093-F8497E0CB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3E0DC1-324C-544B-15D3-76D9952DC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4655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27238-C5C2-2755-C475-B67CE39B7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1B4627-271B-8F1B-A13D-17192CB361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580000">
            <a:off x="3524250" y="3503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0651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26CE2E-18E4-1DC1-B225-04842F5BC2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042A4D-6CCA-3C53-D3F5-53AAE498E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4257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F576AC-0513-58B1-8200-2AD1CC204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B3AAB8-4569-AB8C-8901-975B6759B0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814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973CF4-5695-21A5-F321-E49C95FCE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97B70F-3209-714C-C185-282CC0A053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443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5DD9D7-A9A5-7965-85A7-CDCF43023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32B1CA-5D16-52C4-1A2E-61C2190559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2908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E13FFF-86E4-E726-C949-D0B6B63906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68E74D-9108-CFFF-9B0E-A31A63F9ED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352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019DD-3EFD-CC16-4F24-89296F745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D77A29-42E8-898C-D980-E57BADD918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94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D43E65-3757-89AA-197A-B76C100216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453462-7E1D-4156-25C2-FCA802035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7095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2DE896-7BF2-CE30-E449-63CCC7E75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87A30D-CE5C-2B53-BBE9-9922413599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1048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9DEDF2-0CE6-D16C-3C49-BBA8681D0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B39D4F-1C79-BB35-2309-3383D2A0B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2681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D9609F-513C-0A02-6CC2-3B4CEB271F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D9D863-53D9-7E29-DF5B-4ABB232B4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2888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933D2F-F17A-2E3F-FC67-592C1FEE7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8509DE-758F-E30E-D949-2B84499E0F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813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5A6A14-2238-B73A-CC10-40BA47530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FCD96A-7FB8-84AB-0EEC-AC297974C4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9241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189F0B-E01F-3B4C-EA90-7888729183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068E16-4FEC-57F5-847B-3BFE4A95E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7845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F3A59E-0D5B-CC00-6DDB-5E6E8CBA1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4A2CBF-EEEA-1473-D930-43BA919D16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9593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EA6E21-B3F4-9526-27BE-791A90FF7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2E4220-2FF1-7242-6283-658BD5B4B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369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16B2EA-924B-522E-4A92-F44D47BB2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DABEE6-572A-9B93-2A94-DBC11F6D20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171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C2DDE6-A385-617C-5169-B51F45A05C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B286D1-6707-766E-2601-ABDB5064F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343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D72663-8B31-01E0-F03C-E803E571B5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6F9FAA-5D8A-0E92-E1D3-3CD40CE6CC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068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A6731C-AB65-75D3-4324-20A692A54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33A2B3-53FD-994D-328F-1570F1567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2653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B0E484-4739-22A4-BED5-7B5A9FE18E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395CD0-C262-B058-7B18-10AE8093EA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6994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FFE0B9-357D-EDAC-B70D-50D700EBE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3009D8-93F4-EE33-2C35-AC877C6668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900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6</Words>
  <Application>Microsoft Office PowerPoint</Application>
  <PresentationFormat>Widescreen</PresentationFormat>
  <Paragraphs>2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Aptos</vt:lpstr>
      <vt:lpstr>Aptos Display</vt:lpstr>
      <vt:lpstr>Arial</vt:lpstr>
      <vt:lpstr>Office Theme</vt:lpstr>
      <vt:lpstr>Internships &amp;  Graduate Programs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Vinay Raj</dc:creator>
  <cp:lastModifiedBy>Vinay Raj</cp:lastModifiedBy>
  <cp:revision>1</cp:revision>
  <dcterms:created xsi:type="dcterms:W3CDTF">2026-02-10T16:39:30Z</dcterms:created>
  <dcterms:modified xsi:type="dcterms:W3CDTF">2026-02-10T18:43:10Z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a8f5f46-a041-4281-8d28-60e5f3a66ae0_Enabled">
    <vt:lpwstr>true</vt:lpwstr>
  </property>
  <property fmtid="{D5CDD505-2E9C-101B-9397-08002B2CF9AE}" pid="3" name="MSIP_Label_da8f5f46-a041-4281-8d28-60e5f3a66ae0_SetDate">
    <vt:lpwstr>2026-02-10T16:40:35Z</vt:lpwstr>
  </property>
  <property fmtid="{D5CDD505-2E9C-101B-9397-08002B2CF9AE}" pid="4" name="MSIP_Label_da8f5f46-a041-4281-8d28-60e5f3a66ae0_Method">
    <vt:lpwstr>Standard</vt:lpwstr>
  </property>
  <property fmtid="{D5CDD505-2E9C-101B-9397-08002B2CF9AE}" pid="5" name="MSIP_Label_da8f5f46-a041-4281-8d28-60e5f3a66ae0_Name">
    <vt:lpwstr>Non-Sensitive Label</vt:lpwstr>
  </property>
  <property fmtid="{D5CDD505-2E9C-101B-9397-08002B2CF9AE}" pid="6" name="MSIP_Label_da8f5f46-a041-4281-8d28-60e5f3a66ae0_SiteId">
    <vt:lpwstr>48a10848-c740-4d38-8280-7c1d0af20242</vt:lpwstr>
  </property>
  <property fmtid="{D5CDD505-2E9C-101B-9397-08002B2CF9AE}" pid="7" name="MSIP_Label_da8f5f46-a041-4281-8d28-60e5f3a66ae0_ActionId">
    <vt:lpwstr>2ec0bd82-46f8-4430-b057-a31d330a6879</vt:lpwstr>
  </property>
  <property fmtid="{D5CDD505-2E9C-101B-9397-08002B2CF9AE}" pid="8" name="MSIP_Label_da8f5f46-a041-4281-8d28-60e5f3a66ae0_ContentBits">
    <vt:lpwstr>0</vt:lpwstr>
  </property>
  <property fmtid="{D5CDD505-2E9C-101B-9397-08002B2CF9AE}" pid="9" name="MSIP_Label_da8f5f46-a041-4281-8d28-60e5f3a66ae0_Tag">
    <vt:lpwstr>10, 3, 0, 1</vt:lpwstr>
  </property>
</Properties>
</file>